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</p:sldIdLst>
  <p:sldSz cy="7559675" cx="10080625"/>
  <p:notesSz cx="7559675" cy="106918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4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5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5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5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5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5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5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5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5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5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5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6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6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6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6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6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3" name="Google Shape;43;p11"/>
          <p:cNvSpPr txBox="1"/>
          <p:nvPr>
            <p:ph idx="1" type="body"/>
          </p:nvPr>
        </p:nvSpPr>
        <p:spPr>
          <a:xfrm>
            <a:off x="504000" y="1769040"/>
            <a:ext cx="9071640" cy="237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4" name="Google Shape;44;p11"/>
          <p:cNvSpPr txBox="1"/>
          <p:nvPr>
            <p:ph idx="2" type="body"/>
          </p:nvPr>
        </p:nvSpPr>
        <p:spPr>
          <a:xfrm>
            <a:off x="504000" y="4375440"/>
            <a:ext cx="9071640" cy="237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7" name="Google Shape;47;p12"/>
          <p:cNvSpPr txBox="1"/>
          <p:nvPr>
            <p:ph idx="1" type="body"/>
          </p:nvPr>
        </p:nvSpPr>
        <p:spPr>
          <a:xfrm>
            <a:off x="504000" y="176904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8" name="Google Shape;48;p12"/>
          <p:cNvSpPr txBox="1"/>
          <p:nvPr>
            <p:ph idx="2" type="body"/>
          </p:nvPr>
        </p:nvSpPr>
        <p:spPr>
          <a:xfrm>
            <a:off x="5152680" y="176904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9" name="Google Shape;49;p12"/>
          <p:cNvSpPr txBox="1"/>
          <p:nvPr>
            <p:ph idx="3" type="body"/>
          </p:nvPr>
        </p:nvSpPr>
        <p:spPr>
          <a:xfrm>
            <a:off x="5152680" y="437544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0" name="Google Shape;50;p12"/>
          <p:cNvSpPr txBox="1"/>
          <p:nvPr>
            <p:ph idx="4" type="body"/>
          </p:nvPr>
        </p:nvSpPr>
        <p:spPr>
          <a:xfrm>
            <a:off x="504000" y="437544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4" name="Google Shape;54;p13"/>
          <p:cNvSpPr txBox="1"/>
          <p:nvPr>
            <p:ph idx="2" type="body"/>
          </p:nvPr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5" name="Google Shape;55;p13"/>
          <p:cNvSpPr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13"/>
          <p:cNvSpPr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504000" y="1769040"/>
            <a:ext cx="442692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152680" y="1769040"/>
            <a:ext cx="442692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idx="1"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8" name="Google Shape;28;p8"/>
          <p:cNvSpPr txBox="1"/>
          <p:nvPr>
            <p:ph idx="1" type="body"/>
          </p:nvPr>
        </p:nvSpPr>
        <p:spPr>
          <a:xfrm>
            <a:off x="504000" y="176904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9" name="Google Shape;29;p8"/>
          <p:cNvSpPr txBox="1"/>
          <p:nvPr>
            <p:ph idx="2" type="body"/>
          </p:nvPr>
        </p:nvSpPr>
        <p:spPr>
          <a:xfrm>
            <a:off x="504000" y="437544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0" name="Google Shape;30;p8"/>
          <p:cNvSpPr txBox="1"/>
          <p:nvPr>
            <p:ph idx="3" type="body"/>
          </p:nvPr>
        </p:nvSpPr>
        <p:spPr>
          <a:xfrm>
            <a:off x="5152680" y="1769040"/>
            <a:ext cx="442692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3" name="Google Shape;33;p9"/>
          <p:cNvSpPr txBox="1"/>
          <p:nvPr>
            <p:ph idx="1" type="body"/>
          </p:nvPr>
        </p:nvSpPr>
        <p:spPr>
          <a:xfrm>
            <a:off x="504000" y="1769040"/>
            <a:ext cx="442692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4" name="Google Shape;34;p9"/>
          <p:cNvSpPr txBox="1"/>
          <p:nvPr>
            <p:ph idx="2" type="body"/>
          </p:nvPr>
        </p:nvSpPr>
        <p:spPr>
          <a:xfrm>
            <a:off x="5152680" y="176904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5" name="Google Shape;35;p9"/>
          <p:cNvSpPr txBox="1"/>
          <p:nvPr>
            <p:ph idx="3" type="body"/>
          </p:nvPr>
        </p:nvSpPr>
        <p:spPr>
          <a:xfrm>
            <a:off x="5152680" y="437544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8" name="Google Shape;38;p10"/>
          <p:cNvSpPr txBox="1"/>
          <p:nvPr>
            <p:ph idx="1" type="body"/>
          </p:nvPr>
        </p:nvSpPr>
        <p:spPr>
          <a:xfrm>
            <a:off x="504000" y="176904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9" name="Google Shape;39;p10"/>
          <p:cNvSpPr txBox="1"/>
          <p:nvPr>
            <p:ph idx="2" type="body"/>
          </p:nvPr>
        </p:nvSpPr>
        <p:spPr>
          <a:xfrm>
            <a:off x="5152680" y="1769040"/>
            <a:ext cx="4426920" cy="237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0" name="Google Shape;40;p10"/>
          <p:cNvSpPr txBox="1"/>
          <p:nvPr>
            <p:ph idx="3" type="body"/>
          </p:nvPr>
        </p:nvSpPr>
        <p:spPr>
          <a:xfrm>
            <a:off x="504000" y="4375440"/>
            <a:ext cx="9071640" cy="237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504000" y="277200"/>
            <a:ext cx="9071640" cy="1310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HIBERNATE</a:t>
            </a:r>
            <a:b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comparacion operación insert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04000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980000"/>
            <a:ext cx="8976825" cy="449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Tabla con llave primaria auto incr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3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263320"/>
            <a:ext cx="8937825" cy="2994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Tabla base datos agenda contactos 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4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800000"/>
            <a:ext cx="8944500" cy="4678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Tabla base de datos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5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306160"/>
            <a:ext cx="8944500" cy="2910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Creando nueva coneccion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6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028600"/>
            <a:ext cx="8977500" cy="4617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Conector base datos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7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2720" y="2340000"/>
            <a:ext cx="5843029" cy="4362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Coneccion base datos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8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2720" y="2496600"/>
            <a:ext cx="5843029" cy="4340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 datos coneccion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9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0000" y="1980000"/>
            <a:ext cx="4671576" cy="4761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Coneccion base datos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30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160000"/>
            <a:ext cx="8903250" cy="3637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1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0000" y="1800000"/>
            <a:ext cx="4671576" cy="4842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Forma de ver datos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32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0000" y="2758680"/>
            <a:ext cx="4319532" cy="3178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504000" y="277200"/>
            <a:ext cx="9071640" cy="1310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Hibernate</a:t>
            </a:r>
            <a:b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esquema de configuracion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504000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800000"/>
            <a:ext cx="9000000" cy="4851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Mostrando tabla creada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3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125440"/>
            <a:ext cx="8944500" cy="3626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Proyecto java web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4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0000" y="1980000"/>
            <a:ext cx="7022538" cy="4832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 hibernate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5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1560" y="2160000"/>
            <a:ext cx="7041391" cy="4797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Glassfish servidor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6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920" y="1980000"/>
            <a:ext cx="7022538" cy="4851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Hibernate 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7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920" y="1980000"/>
            <a:ext cx="7022538" cy="4832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 colocar pestaña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38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0000" y="1850040"/>
            <a:ext cx="7022538" cy="4797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Colocando librería hibernate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9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069640"/>
            <a:ext cx="8931150" cy="3385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Agregando dos librerias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0"/>
          <p:cNvSpPr txBox="1"/>
          <p:nvPr/>
        </p:nvSpPr>
        <p:spPr>
          <a:xfrm>
            <a:off x="692875" y="1131615"/>
            <a:ext cx="907170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980000"/>
            <a:ext cx="8938500" cy="4450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Pasos para configurar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41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800000"/>
            <a:ext cx="8969625" cy="4938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3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Paquetes por defecto (source package)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42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160000"/>
            <a:ext cx="8933925" cy="4125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Hibernate pasos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504000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800000"/>
            <a:ext cx="8942850" cy="485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Configuracion hibernate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43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800000"/>
            <a:ext cx="8992500" cy="4865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Configuracion hibernate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44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0000" y="1830960"/>
            <a:ext cx="7008411" cy="4815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 de datos hibernate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5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6360" y="1821240"/>
            <a:ext cx="7313347" cy="4834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Salio lo del asistente en recuadro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46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6360" y="2010960"/>
            <a:ext cx="7313347" cy="4815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Hibernate con recuadro 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7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920" y="1980000"/>
            <a:ext cx="7022538" cy="4832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8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Propiedades conector jdbc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48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148480"/>
            <a:ext cx="8930250" cy="3228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9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Pestaña source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9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556000"/>
            <a:ext cx="8977500" cy="2414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0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Configuracion hibernate agregar etc  (no colocar nada)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50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980000"/>
            <a:ext cx="8944500" cy="4345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Pasos hibernate config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51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" name="Google Shape;32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800000"/>
            <a:ext cx="8942850" cy="5007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2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Ingenieria inversa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52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0000" y="1980000"/>
            <a:ext cx="6989544" cy="4724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Conceptos Hibernate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7"/>
          <p:cNvSpPr txBox="1"/>
          <p:nvPr/>
        </p:nvSpPr>
        <p:spPr>
          <a:xfrm>
            <a:off x="504000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800000"/>
            <a:ext cx="8951775" cy="485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3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Extension ingenieria inversa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53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" name="Google Shape;33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0000" y="1897560"/>
            <a:ext cx="6970343" cy="4762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4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Tablas 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54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0000" y="1916640"/>
            <a:ext cx="7707445" cy="4724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5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Agregando tablas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55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9" name="Google Shape;34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0000" y="1830960"/>
            <a:ext cx="7707445" cy="4815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6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Agregamos la tabla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56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" name="Google Shape;35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4200" y="1821240"/>
            <a:ext cx="7688590" cy="4834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7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Archivo de ingenieria inversa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57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3" name="Google Shape;36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737080"/>
            <a:ext cx="8937825" cy="2053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8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Pasos hibernate config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58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0" name="Google Shape;37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924920"/>
            <a:ext cx="8951775" cy="4903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9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Creando nuevo paquete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59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Google Shape;37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3920" y="2107080"/>
            <a:ext cx="5869892" cy="4552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0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Paquete pojos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60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4" name="Google Shape;38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6925" y="1665685"/>
            <a:ext cx="7008411" cy="4815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Mapeo de pojos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61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1560" y="1802160"/>
            <a:ext cx="7041391" cy="4851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2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2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Orden de configuracion hibernate para poder generar codigo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62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" name="Google Shape;39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800000"/>
            <a:ext cx="8994600" cy="4869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Hibernate Query Launch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504000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800000"/>
            <a:ext cx="8996400" cy="4841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3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Creacion de pojos (clases persona)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3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200" y="1940400"/>
            <a:ext cx="8837076" cy="3644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4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Archivo extencion  hbm xml (tabla ,modelo relacional )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64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2" name="Google Shape;41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340000"/>
            <a:ext cx="8966700" cy="3695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5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Pasos configuracion mappeo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65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9" name="Google Shape;41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800000"/>
            <a:ext cx="8951775" cy="4905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6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Creando un nuevo paquete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66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6" name="Google Shape;426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0000" y="2154600"/>
            <a:ext cx="5608829" cy="4492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7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Paquete Dao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67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3" name="Google Shape;433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800000"/>
            <a:ext cx="8924175" cy="4906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8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2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Paquete Dao SessionFactory </a:t>
            </a:r>
            <a:br>
              <a:rPr b="0" lang="es-AR" sz="2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lang="es-AR" sz="2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(nos permite comunicarnos con la base de datos)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68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0" name="Google Shape;440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0000" y="1800000"/>
            <a:ext cx="6470388" cy="4890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9"/>
          <p:cNvSpPr txBox="1"/>
          <p:nvPr/>
        </p:nvSpPr>
        <p:spPr>
          <a:xfrm>
            <a:off x="504000" y="277200"/>
            <a:ext cx="9071640" cy="1310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Hibernate</a:t>
            </a:r>
            <a:b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esquema de configuracion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69"/>
          <p:cNvSpPr txBox="1"/>
          <p:nvPr/>
        </p:nvSpPr>
        <p:spPr>
          <a:xfrm>
            <a:off x="504000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7" name="Google Shape;447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800000"/>
            <a:ext cx="9000000" cy="4851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0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Creando hibernate.util.java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70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4" name="Google Shape;454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800000"/>
            <a:ext cx="8986050" cy="4924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Hibernate util java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71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1" name="Google Shape;461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800000"/>
            <a:ext cx="8977500" cy="4890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2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Hibernate SessionFactory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72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8" name="Google Shape;468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251080"/>
            <a:ext cx="8962800" cy="3023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Consulta HQL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9"/>
          <p:cNvSpPr txBox="1"/>
          <p:nvPr/>
        </p:nvSpPr>
        <p:spPr>
          <a:xfrm>
            <a:off x="504000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800000"/>
            <a:ext cx="8960700" cy="4847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3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Clase Dao 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73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5" name="Google Shape;475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0000" y="2221200"/>
            <a:ext cx="6339946" cy="4429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PersonaDAO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74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2" name="Google Shape;482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800000"/>
            <a:ext cx="8986050" cy="4906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5"/>
          <p:cNvSpPr txBox="1"/>
          <p:nvPr/>
        </p:nvSpPr>
        <p:spPr>
          <a:xfrm>
            <a:off x="504000" y="277200"/>
            <a:ext cx="9071640" cy="1310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Clase Dao implementacion metodos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75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9" name="Google Shape;489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2520" y="1997640"/>
            <a:ext cx="7518151" cy="3528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Pojos 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 </a:t>
            </a:r>
            <a:r>
              <a:rPr b="1" i="0" lang="es-AR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POJO</a:t>
            </a:r>
            <a:r>
              <a:rPr b="0" i="0" lang="es-A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(acrónimo de Plain Old Java Object) es una sigla creada por Martin Fowler, Rebecca Parsons y Josh MacKenzie en septiembre de 2000 y utilizada por programadores Java para </a:t>
            </a:r>
            <a:r>
              <a:rPr b="1" i="0" lang="es-A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enfatizar</a:t>
            </a:r>
            <a:r>
              <a:rPr b="0" i="0" lang="es-A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el uso de </a:t>
            </a:r>
            <a:r>
              <a:rPr b="1" i="0" lang="es-A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clases simples</a:t>
            </a:r>
            <a:r>
              <a:rPr b="0" i="0" lang="es-A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 que no dependen de un framework en especial.</a:t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este ejemplo el Pojos es la clase: Persona, para hacer una consulta y guardarla en una lista etc.</a:t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Haciendo un mapeo entre la tabla relacional y el objeto u clase.</a:t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Criteria: trabaja consultas pero sobre clases no trabaja directamente sobre las tablas.</a:t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4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Creando base de datos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1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520000"/>
            <a:ext cx="8944500" cy="3419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AR" sz="3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Creando tabla con 6 campos o columnas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2"/>
          <p:cNvSpPr txBox="1"/>
          <p:nvPr/>
        </p:nvSpPr>
        <p:spPr>
          <a:xfrm>
            <a:off x="504000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300400"/>
            <a:ext cx="8951175" cy="2922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